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8" r:id="rId3"/>
    <p:sldId id="259" r:id="rId4"/>
    <p:sldId id="263" r:id="rId5"/>
    <p:sldId id="260" r:id="rId6"/>
    <p:sldId id="261" r:id="rId7"/>
    <p:sldId id="269" r:id="rId8"/>
    <p:sldId id="257" r:id="rId9"/>
    <p:sldId id="262" r:id="rId10"/>
    <p:sldId id="265" r:id="rId11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F43DF-9645-4189-8FEA-888ADA48A40B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F43DF-9645-4189-8FEA-888ADA48A40B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ADD24-713F-410E-BA3F-A5CA7817E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214422"/>
            <a:ext cx="778674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Государственные </a:t>
            </a:r>
          </a:p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символы </a:t>
            </a:r>
          </a:p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России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3594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Grp="1" noChangeAspect="1"/>
          </p:cNvPicPr>
          <p:nvPr isPhoto="1"/>
        </p:nvPicPr>
        <p:blipFill>
          <a:blip r:embed="rId2">
            <a:lum/>
          </a:blip>
          <a:srcRect r="713" b="26041"/>
          <a:stretch>
            <a:fillRect/>
          </a:stretch>
        </p:blipFill>
        <p:spPr>
          <a:xfrm>
            <a:off x="1142976" y="0"/>
            <a:ext cx="724643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Tm="3859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635125" y="0"/>
            <a:ext cx="58737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071670" y="357166"/>
            <a:ext cx="428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Герб РФ</a:t>
            </a:r>
            <a:endParaRPr lang="ru-RU" sz="4000" b="1" dirty="0"/>
          </a:p>
        </p:txBody>
      </p:sp>
    </p:spTree>
  </p:cSld>
  <p:clrMapOvr>
    <a:masterClrMapping/>
  </p:clrMapOvr>
  <p:transition advTm="3047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Tm="3234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34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Герб РФ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3375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384175"/>
            <a:ext cx="9144000" cy="60896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57158" y="571480"/>
            <a:ext cx="3000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Флаг РФ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3281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588"/>
            <a:ext cx="9144000" cy="6853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14282" y="0"/>
            <a:ext cx="38576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Президент РФ Путин В.В.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3640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85800"/>
            <a:ext cx="8229600" cy="5445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Столица России  - Москва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  <p:pic>
        <p:nvPicPr>
          <p:cNvPr id="9219" name="Picture 5" descr="moscow_000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3759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9" descr="http://go3.imgsmail.ru/imgpreview?key=http%3A//www.rhapsody.ru/images/photo/moscow/18.jpg&amp;mb=imgdb_preview_5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2590800"/>
            <a:ext cx="3505200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3" descr="http://go2.imgsmail.ru/imgpreview?key=http%3A//spo.ua/newnews/content/%25D0%25A1%25D0%25B0%25D0%25BC%25D1%258B%25D0%25B5%2520%25D0%25BA%25D1%2580%25D0%25B0%25D1%2581%25D0%25B8%25D0%25B2%25D1%258B%25D0%25B5%2520%25D1%2586%25D0%25B5%25D1%2580%25D0%25BA%25D0%25B2%25D0%25B8%2520%25D0%25B2%2520%25D0%25A0%25D0%25BE%25D1%2581%25D1%2581%25D0%25B8%25D0%25B8/10.jpg&amp;mb=imgdb_preview_39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4343400"/>
            <a:ext cx="358933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391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Tm="3140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09563" y="0"/>
            <a:ext cx="85248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Tm="3328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18</Words>
  <Application>Microsoft Office PowerPoint</Application>
  <PresentationFormat>Экран (4:3)</PresentationFormat>
  <Paragraphs>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Венера</cp:lastModifiedBy>
  <cp:revision>8</cp:revision>
  <dcterms:created xsi:type="dcterms:W3CDTF">2013-08-31T12:48:56Z</dcterms:created>
  <dcterms:modified xsi:type="dcterms:W3CDTF">2015-06-08T09:58:18Z</dcterms:modified>
</cp:coreProperties>
</file>